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mages.google.com" TargetMode="Externa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err="1" smtClean="0"/>
              <a:t>Gracelyn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602590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</a:t>
            </a:r>
            <a:r>
              <a:rPr lang="en-US" dirty="0" smtClean="0"/>
              <a:t>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GRASSLANDS </a:t>
            </a:r>
            <a:endParaRPr lang="en-US" dirty="0" smtClean="0"/>
          </a:p>
          <a:p>
            <a:pPr>
              <a:buFont typeface="Wingdings" charset="2"/>
              <a:buChar char="u"/>
            </a:pPr>
            <a:r>
              <a:rPr lang="en-US" dirty="0" smtClean="0"/>
              <a:t>The grasslands have few trees.  Butt they have a lot of grasses and plants.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u"/>
            </a:pPr>
            <a:endParaRPr lang="en-US" dirty="0" smtClean="0"/>
          </a:p>
          <a:p>
            <a:pPr>
              <a:buFont typeface="Wingdings" charset="2"/>
              <a:buChar char="u"/>
            </a:pPr>
            <a:endParaRPr lang="en-US" dirty="0" smtClean="0"/>
          </a:p>
        </p:txBody>
      </p:sp>
      <p:pic>
        <p:nvPicPr>
          <p:cNvPr id="4" name="Picture 3" descr="8_univ_3512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352800"/>
            <a:ext cx="7086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9882167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</p:txBody>
      </p:sp>
      <p:pic>
        <p:nvPicPr>
          <p:cNvPr id="4" name="Picture 3" descr="green_grassland-wi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69814" y="914401"/>
            <a:ext cx="8745586" cy="584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186249041"/>
      </p:ext>
    </p:extLst>
  </p:cSld>
  <p:clrMapOvr>
    <a:masterClrMapping/>
  </p:clrMapOvr>
  <mc:AlternateContent>
    <mc:Choice xmlns:mp="http://schemas.microsoft.com/office/mac/powerpoint/2008/main" Requires="mp">
      <mp:transition>
        <mp:flip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animals in the grasslands need to go without water for a while because there are seasonal droughts. And you would need to like plants and grass, but not always eat it.</a:t>
            </a:r>
            <a:endParaRPr lang="en-US" dirty="0"/>
          </a:p>
        </p:txBody>
      </p:sp>
      <p:pic>
        <p:nvPicPr>
          <p:cNvPr id="4" name="Picture 3" descr="dune-king-l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3886200"/>
            <a:ext cx="4861793" cy="265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240346666"/>
      </p:ext>
    </p:extLst>
  </p:cSld>
  <p:clrMapOvr>
    <a:masterClrMapping/>
  </p:clrMapOvr>
  <mc:AlternateContent>
    <mc:Choice xmlns:mp="http://schemas.microsoft.com/office/mac/powerpoint/2008/main" Requires="mp">
      <mp:transition>
        <mp:cube dir="u"/>
      </mp:transition>
    </mc:Choice>
    <mc:Fallback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Jangaroo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99647" y="1600200"/>
            <a:ext cx="783537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0144508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Jangaroo</a:t>
            </a:r>
            <a:r>
              <a:rPr lang="en-US" dirty="0" smtClean="0"/>
              <a:t> has a long neck like giraffe to reach high leaves. It also has a kangaroo tail for balance.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87171"/>
            <a:ext cx="8001000" cy="316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60088824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http://</a:t>
            </a:r>
            <a:r>
              <a:rPr lang="en-US" dirty="0" err="1"/>
              <a:t>www.factmonster.com</a:t>
            </a:r>
            <a:r>
              <a:rPr lang="en-US" dirty="0"/>
              <a:t>/</a:t>
            </a:r>
            <a:r>
              <a:rPr lang="en-US" dirty="0" err="1"/>
              <a:t>dk</a:t>
            </a:r>
            <a:r>
              <a:rPr lang="en-US" dirty="0"/>
              <a:t>/encyclopedia/</a:t>
            </a:r>
            <a:r>
              <a:rPr lang="en-US" dirty="0" err="1"/>
              <a:t>habitats.html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www.mbgnet.net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76255011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Bye Bye</a:t>
            </a:r>
            <a:endParaRPr lang="en-US" dirty="0"/>
          </a:p>
        </p:txBody>
      </p:sp>
      <p:pic>
        <p:nvPicPr>
          <p:cNvPr id="4" name="Content Placeholder 3" descr="rainbow_dash_shrug_vector_by_thorinair-d5ldtz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0161" r="-60161"/>
          <a:stretch>
            <a:fillRect/>
          </a:stretch>
        </p:blipFill>
        <p:spPr>
          <a:xfrm>
            <a:off x="533400" y="1828800"/>
            <a:ext cx="8229600" cy="457200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248</TotalTime>
  <Words>124</Words>
  <Application>Microsoft Macintosh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Create Your Own Animal</vt:lpstr>
      <vt:lpstr>Habitat of My Animal</vt:lpstr>
      <vt:lpstr>More Information on Habitat  </vt:lpstr>
      <vt:lpstr>Animal Adaptations</vt:lpstr>
      <vt:lpstr>Jangaroo</vt:lpstr>
      <vt:lpstr>Evidence</vt:lpstr>
      <vt:lpstr>Citations</vt:lpstr>
      <vt:lpstr>Bye Bye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Katie R Grant</cp:lastModifiedBy>
  <cp:revision>18</cp:revision>
  <dcterms:created xsi:type="dcterms:W3CDTF">2013-05-22T22:12:21Z</dcterms:created>
  <dcterms:modified xsi:type="dcterms:W3CDTF">2013-05-23T00:19:06Z</dcterms:modified>
</cp:coreProperties>
</file>